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012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34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111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441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697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524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708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678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494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835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48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2BC6-98DD-413E-9625-A27C50E1A4AA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8176F-406B-4ADC-9A92-316E627E74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589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AC554F3-925A-4859-A08A-9AA4027B3984}"/>
              </a:ext>
            </a:extLst>
          </p:cNvPr>
          <p:cNvSpPr/>
          <p:nvPr/>
        </p:nvSpPr>
        <p:spPr>
          <a:xfrm>
            <a:off x="0" y="2526"/>
            <a:ext cx="6880603" cy="258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จดหมายข่าว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เทศบาลตำบลกุดประทาย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	    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www.kudprathay.go.th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0-4525-2970</a:t>
            </a:r>
          </a:p>
          <a:p>
            <a:pPr algn="r"/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ไตรมาสที่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ประจำเดือน ตุลาคม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ธันวาคม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b="1" dirty="0">
                <a:solidFill>
                  <a:srgbClr val="002060"/>
                </a:solidFill>
              </a:rPr>
              <a:t> 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6341EF2-9CC8-4784-A469-BDF3344D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87" y="221930"/>
            <a:ext cx="2250831" cy="214532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E536E6B-7A05-4C95-B4BC-C6C033B0E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0180"/>
            <a:ext cx="3408070" cy="258413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155C239-ADA0-45D5-90F1-0085DE689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262" y="2578419"/>
            <a:ext cx="3486342" cy="258413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C34ACC4-8C62-449F-B327-2762AEC1D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987" y="5162548"/>
            <a:ext cx="3426249" cy="224352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16703E0-891B-4560-A4D8-E26B5F16B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439" y="5162547"/>
            <a:ext cx="3522164" cy="2243521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8BC971C-A114-412D-B13F-5EB919F91BFF}"/>
              </a:ext>
            </a:extLst>
          </p:cNvPr>
          <p:cNvSpPr/>
          <p:nvPr/>
        </p:nvSpPr>
        <p:spPr>
          <a:xfrm>
            <a:off x="0" y="7414304"/>
            <a:ext cx="6832646" cy="2521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6 ตุลาคม 2565 นายทิวากรณ์ รอดชู ปลัดอำเภอฝ่ายความมั่นคง    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อำเภอเดชอุดม พร้อมด้วย นายวิทยา สำเภา นายกเทศมนตรีตำบลกุดประทาย คณะผู้บริหาร ประธานสภาเทศบาล สมาชิกสภาเทศบาล ปลัดเทศบาล เจ้าหน้าที่เทศบาลตำบลกุดประทาย มอบถุงยังชีพและให้กำลังใจประชาชนที่ได้รับความเดือดร้อนจากอุทกภัย พายุโซนร้อน "โนรู" ในพื้นที่ตำบลกุดประทาย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อำเภอเดชอุดม จังหวัดอุบลราชธานี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549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CC415D8-8D31-4E42-B626-FDEE4D2E9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379095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BE1C888-4448-414C-9A52-D35D00A3E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950"/>
            <a:ext cx="3429000" cy="382905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0A444A9-F9F8-49F4-92A0-F32B09329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90950"/>
            <a:ext cx="3429000" cy="382905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ECEB439-9CEE-48D4-8719-DE7A4272B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429000" cy="3790950"/>
          </a:xfrm>
          <a:prstGeom prst="rect">
            <a:avLst/>
          </a:prstGeom>
        </p:spPr>
      </p:pic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42E6F36-26F0-42A2-898B-19E20BD633EB}"/>
              </a:ext>
            </a:extLst>
          </p:cNvPr>
          <p:cNvSpPr/>
          <p:nvPr/>
        </p:nvSpPr>
        <p:spPr>
          <a:xfrm>
            <a:off x="0" y="7620000"/>
            <a:ext cx="6858000" cy="22860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ธันวาคม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เทศบาลตำบลกุดประทาย 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นำโดย นายวิทยา  สำเภา นายกเทศมนตรีตำบลกุดประทาย</a:t>
            </a:r>
          </a:p>
          <a:p>
            <a:pPr algn="thaiDist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คณะผู้บริหาร พนักงาน และพนักงานจ้าง  ร่วมกิจกรรมเนื่องในวันคล้ายวันพระบรมราชสมภพ พระบาทสมเด็จพระบรมชนกา</a:t>
            </a:r>
            <a:r>
              <a:rPr lang="th-TH" sz="24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ธิเบ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ศร มหาภูมิพลอดุลยเดชมหาราช บรมนาถบพิตร วันชาติ และวันพ่อแห่งชาติ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ธันวาคม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หอประชุมอำเภอเดชอุดม</a:t>
            </a:r>
          </a:p>
        </p:txBody>
      </p:sp>
    </p:spTree>
    <p:extLst>
      <p:ext uri="{BB962C8B-B14F-4D97-AF65-F5344CB8AC3E}">
        <p14:creationId xmlns:p14="http://schemas.microsoft.com/office/powerpoint/2010/main" val="106643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0CF8A89-F368-4F8C-ADA6-44196EB12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306704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5ECEEAA-C123-4A18-8381-D26AB2C94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050"/>
            <a:ext cx="3562350" cy="222885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5694D9D-98CC-4042-998C-B921AE69D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900"/>
            <a:ext cx="6858000" cy="276225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60C5A47-9E7B-46D6-B21F-6D979AF1E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3067050"/>
            <a:ext cx="3295650" cy="2228850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B5CA43AD-1E04-45EF-89AE-878ADBEB53EB}"/>
              </a:ext>
            </a:extLst>
          </p:cNvPr>
          <p:cNvSpPr/>
          <p:nvPr/>
        </p:nvSpPr>
        <p:spPr>
          <a:xfrm>
            <a:off x="0" y="8058150"/>
            <a:ext cx="6858000" cy="18478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alibri" panose="020F0502020204030204" pitchFamily="34" charset="0"/>
                <a:cs typeface="TH Charmonman" panose="03000500040000020004" pitchFamily="66" charset="-34"/>
              </a:rPr>
              <a:t>วันที่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th-TH" sz="2400" b="1" dirty="0">
                <a:solidFill>
                  <a:srgbClr val="002060"/>
                </a:solidFill>
                <a:latin typeface="Calibri" panose="020F0502020204030204" pitchFamily="34" charset="0"/>
                <a:cs typeface="TH Charmonman" panose="03000500040000020004" pitchFamily="66" charset="-34"/>
              </a:rPr>
              <a:t> ธันวาคม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2565 </a:t>
            </a:r>
            <a:r>
              <a:rPr lang="th-TH" sz="2400" b="1" dirty="0">
                <a:solidFill>
                  <a:srgbClr val="002060"/>
                </a:solidFill>
                <a:latin typeface="Calibri" panose="020F0502020204030204" pitchFamily="34" charset="0"/>
                <a:cs typeface="TH Charmonman" panose="03000500040000020004" pitchFamily="66" charset="-34"/>
              </a:rPr>
              <a:t>งานสวัสดิการและสังคมสงเคราะห์ร่วมกับงานสุขาภิบาลและสิ่งแวดล้อม  นำโดย นายณรงค์ ธาตุชัย รองนายกเทศมนตรีตำบลกุดประทาย  คณะผู้บริหาร ประธานสภาฯ สมาชิกสภาฯ  ปลัดเทศบาล ร่วมเปิดโครงการส่งเสริมการใช้สารอินทรีย์ทดแทนสารเคมีทางการ</a:t>
            </a:r>
            <a:r>
              <a:rPr lang="th-TH" sz="2400" b="1">
                <a:solidFill>
                  <a:srgbClr val="002060"/>
                </a:solidFill>
                <a:latin typeface="Calibri" panose="020F0502020204030204" pitchFamily="34" charset="0"/>
                <a:cs typeface="TH Charmonman" panose="03000500040000020004" pitchFamily="66" charset="-34"/>
              </a:rPr>
              <a:t>เกษตร     ลด</a:t>
            </a:r>
            <a:r>
              <a:rPr lang="th-TH" sz="2400" b="1" dirty="0">
                <a:solidFill>
                  <a:srgbClr val="002060"/>
                </a:solidFill>
                <a:latin typeface="Calibri" panose="020F0502020204030204" pitchFamily="34" charset="0"/>
                <a:cs typeface="TH Charmonman" panose="03000500040000020004" pitchFamily="66" charset="-34"/>
              </a:rPr>
              <a:t>รายจ่าย เพิ่มรายได้ ให้กับเกษตรกร ประจำปีงบประมาณ พ.ศ.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2565</a:t>
            </a:r>
            <a:endParaRPr lang="th-TH" sz="2400" b="1" dirty="0">
              <a:solidFill>
                <a:srgbClr val="002060"/>
              </a:solidFill>
              <a:latin typeface="Calibri" panose="020F0502020204030204" pitchFamily="34" charset="0"/>
              <a:cs typeface="TH Charmonman" panose="03000500040000020004" pitchFamily="66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704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7C154F8-3106-46C2-AE8D-A66F29CCD540}"/>
              </a:ext>
            </a:extLst>
          </p:cNvPr>
          <p:cNvSpPr/>
          <p:nvPr/>
        </p:nvSpPr>
        <p:spPr>
          <a:xfrm>
            <a:off x="-1" y="-1"/>
            <a:ext cx="4629149" cy="19240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ถึง วันที่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มกราคม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เทศบาลตำบลกุดประทาย</a:t>
            </a:r>
          </a:p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ได้ตั้งจุดตรวจบริการประชาชนเพื่อป้องกันและลดอุบัติเหตุทางถนนในช่วงเทศกาลปีใหม่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47CA26D-CF58-43C4-8391-C808B2E73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 b="26291"/>
          <a:stretch/>
        </p:blipFill>
        <p:spPr>
          <a:xfrm>
            <a:off x="0" y="1924050"/>
            <a:ext cx="6858000" cy="302895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DEFB96E-628F-456B-96B2-AC2726DD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308" y="208575"/>
            <a:ext cx="1964531" cy="192599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678CFD4-413A-493C-99FC-371AA3E5E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2999"/>
            <a:ext cx="3429000" cy="236220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ED7A59E-B9E2-4C16-A67E-0AEA66D2E4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5"/>
          <a:stretch/>
        </p:blipFill>
        <p:spPr>
          <a:xfrm>
            <a:off x="3429000" y="4952998"/>
            <a:ext cx="3429000" cy="2362201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55EDFE2-41E0-4D1F-931B-7E10088472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4" b="2328"/>
          <a:stretch/>
        </p:blipFill>
        <p:spPr>
          <a:xfrm>
            <a:off x="0" y="7315200"/>
            <a:ext cx="6858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29A90B2-BD16-4AA2-9100-B272A6F790E5}"/>
              </a:ext>
            </a:extLst>
          </p:cNvPr>
          <p:cNvSpPr txBox="1"/>
          <p:nvPr/>
        </p:nvSpPr>
        <p:spPr>
          <a:xfrm>
            <a:off x="1247775" y="1828800"/>
            <a:ext cx="43624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****บรรณาธิการ****</a:t>
            </a:r>
          </a:p>
          <a:p>
            <a:pPr algn="ctr"/>
            <a:endParaRPr lang="th-TH" sz="32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sz="3200" dirty="0" err="1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วุทิ</a:t>
            </a:r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ภูมิ  </a:t>
            </a:r>
            <a:r>
              <a:rPr lang="th-TH" sz="3200" dirty="0" err="1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สุรเ</a:t>
            </a:r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 ปลัดเทศบาล                            </a:t>
            </a:r>
          </a:p>
          <a:p>
            <a:pPr algn="ctr"/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คณะผู้จัดทำ  งานประชาสัมพันธ์</a:t>
            </a:r>
          </a:p>
          <a:p>
            <a:pPr algn="ctr"/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สำนักปลัดเทศบาลตำบลกุดประทาย</a:t>
            </a:r>
          </a:p>
          <a:p>
            <a:pPr algn="ctr"/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171 หมู่ที่ 13 ตำบลกุดประทาย  อำเภอเดชอุดม       </a:t>
            </a:r>
          </a:p>
          <a:p>
            <a:pPr algn="ctr"/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จังหวัดอุบลราชธานี  34160</a:t>
            </a:r>
          </a:p>
          <a:p>
            <a:pPr algn="ctr"/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0-4525-2970</a:t>
            </a:r>
          </a:p>
          <a:p>
            <a:pPr algn="ctr"/>
            <a:r>
              <a:rPr lang="en-US" sz="3200" dirty="0" err="1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www:kudprathay.go.th</a:t>
            </a:r>
            <a:endParaRPr lang="en-US" sz="32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200" dirty="0" err="1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E-mail:kudprathay@hotmail.com</a:t>
            </a:r>
            <a:endParaRPr lang="en-US" sz="32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Facebook : </a:t>
            </a:r>
            <a:r>
              <a:rPr lang="th-TH" sz="3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ทต. กุดประทาย</a:t>
            </a:r>
          </a:p>
        </p:txBody>
      </p:sp>
    </p:spTree>
    <p:extLst>
      <p:ext uri="{BB962C8B-B14F-4D97-AF65-F5344CB8AC3E}">
        <p14:creationId xmlns:p14="http://schemas.microsoft.com/office/powerpoint/2010/main" val="267466778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319</Words>
  <Application>Microsoft Office PowerPoint</Application>
  <PresentationFormat>กระดาษ A4 (210x297 มม.)</PresentationFormat>
  <Paragraphs>31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14</cp:revision>
  <dcterms:created xsi:type="dcterms:W3CDTF">2022-12-08T06:39:47Z</dcterms:created>
  <dcterms:modified xsi:type="dcterms:W3CDTF">2023-01-17T02:02:29Z</dcterms:modified>
</cp:coreProperties>
</file>