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7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485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06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2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78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96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225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566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482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950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626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8FFB-C082-4B10-90EB-8F849CF073E2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EA24-25B1-4564-91FB-3EA31511DC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67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47ECDD41-0A93-43C8-B3C7-0C6F6E8D3550}"/>
              </a:ext>
            </a:extLst>
          </p:cNvPr>
          <p:cNvSpPr/>
          <p:nvPr/>
        </p:nvSpPr>
        <p:spPr>
          <a:xfrm>
            <a:off x="2420208" y="75006"/>
            <a:ext cx="4437791" cy="1257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จดหมายข่าว</a:t>
            </a:r>
            <a:endParaRPr lang="en-US" sz="2400" dirty="0">
              <a:solidFill>
                <a:srgbClr val="00206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th-TH" sz="2400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เทศบาลตำบลกุดประทาย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E4315AA-5133-41E0-9F6A-EE9B3A766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10"/>
            <a:ext cx="2420209" cy="2145978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CBD4092-3D9B-4B2C-951C-51058D46727F}"/>
              </a:ext>
            </a:extLst>
          </p:cNvPr>
          <p:cNvSpPr/>
          <p:nvPr/>
        </p:nvSpPr>
        <p:spPr>
          <a:xfrm>
            <a:off x="-33461" y="2185452"/>
            <a:ext cx="68868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ไตรมาส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ประจำเดือน  มกราคม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มีนาคม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8E20694-586A-4200-9547-333903283511}"/>
              </a:ext>
            </a:extLst>
          </p:cNvPr>
          <p:cNvSpPr txBox="1"/>
          <p:nvPr/>
        </p:nvSpPr>
        <p:spPr>
          <a:xfrm>
            <a:off x="4437793" y="1332306"/>
            <a:ext cx="3163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</a:t>
            </a:r>
            <a:r>
              <a:rPr lang="en-US" dirty="0">
                <a:solidFill>
                  <a:srgbClr val="00B0F0"/>
                </a:solidFill>
              </a:rPr>
              <a:t>www.kudprathay.go.th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0662C384-D185-42EC-8715-36433CBD668A}"/>
              </a:ext>
            </a:extLst>
          </p:cNvPr>
          <p:cNvSpPr txBox="1"/>
          <p:nvPr/>
        </p:nvSpPr>
        <p:spPr>
          <a:xfrm>
            <a:off x="5124450" y="1684313"/>
            <a:ext cx="3924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</a:rPr>
              <a:t>โทร.0-4525-2970 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1A3A2AA-1079-4B04-8A87-799E84103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15529" r="9778" b="13607"/>
          <a:stretch/>
        </p:blipFill>
        <p:spPr>
          <a:xfrm>
            <a:off x="243840" y="2958938"/>
            <a:ext cx="6400800" cy="261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92915DF-5F29-47BE-86CC-64D0B58FE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840"/>
            <a:ext cx="3429000" cy="25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F3B23F3-BDC2-4057-8E79-3B4A5423C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5577840"/>
            <a:ext cx="3476872" cy="253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2E53D382-4B73-40E5-A1E4-60D1CEBD571E}"/>
              </a:ext>
            </a:extLst>
          </p:cNvPr>
          <p:cNvSpPr/>
          <p:nvPr/>
        </p:nvSpPr>
        <p:spPr>
          <a:xfrm>
            <a:off x="0" y="8115300"/>
            <a:ext cx="6886822" cy="1790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ในวันที่ </a:t>
            </a:r>
            <a:r>
              <a:rPr lang="en-US" sz="2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14</a:t>
            </a:r>
            <a:r>
              <a:rPr lang="th-TH" sz="2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 มกราคม  </a:t>
            </a:r>
            <a:r>
              <a:rPr lang="en-US" sz="2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2566</a:t>
            </a:r>
            <a:r>
              <a:rPr lang="th-TH" sz="2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 เทศบาลตำบลกุดประทาย  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นำโดย นายวิทยา  สำเภา  นายกเทศมนตรีตำบลกุดประทาย 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คณะผู้บริหาร ประธานสภาเทศบาล สมาชิกสภาเทศบาล ปลัดเทศบาล และหัวหน้าส่วนราชการ 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ร่วมพิธีเปิดโครงการสนับสนุนการจัดกิจกรรมวันเด็กแห่งชาติ  </a:t>
            </a:r>
            <a:r>
              <a:rPr lang="en-US" sz="2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2566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ณ เทศบาลตำบลกุดประทาย</a:t>
            </a:r>
          </a:p>
        </p:txBody>
      </p:sp>
    </p:spTree>
    <p:extLst>
      <p:ext uri="{BB962C8B-B14F-4D97-AF65-F5344CB8AC3E}">
        <p14:creationId xmlns:p14="http://schemas.microsoft.com/office/powerpoint/2010/main" val="23409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B21911D-F12C-426D-8051-74F4AB142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17B90B8-DBF3-4897-9FA6-92F7EC2CA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3" y="3238501"/>
            <a:ext cx="3324226" cy="2143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6708CA55-195F-4EDE-A84F-2CCB77B57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" y="5595793"/>
            <a:ext cx="3153538" cy="2079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11F726F-346D-4961-8EC5-9D9F3F3F8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3" y="5595793"/>
            <a:ext cx="3274104" cy="211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3B2C63CC-1BAE-444F-977E-449F1B42D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1"/>
            <a:ext cx="3426500" cy="2143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A8AE0E1-1933-4B8C-B6C3-DD55DB880D66}"/>
              </a:ext>
            </a:extLst>
          </p:cNvPr>
          <p:cNvSpPr/>
          <p:nvPr/>
        </p:nvSpPr>
        <p:spPr>
          <a:xfrm>
            <a:off x="26076" y="8204557"/>
            <a:ext cx="680084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ในวันที่ </a:t>
            </a:r>
            <a:r>
              <a:rPr lang="en-US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th-TH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กุมภาพันธ์ </a:t>
            </a:r>
            <a:r>
              <a:rPr lang="en-US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2566   </a:t>
            </a:r>
            <a:r>
              <a:rPr lang="th-TH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นำโดย นายกองโทเสนีย์  มะโน  นายอำเภอเดชอุดมประธานในพิธีประชุมประจำเดือน หัวหน้าส่วนราชการ หัวหน้าหน่วยงานรัฐวิสาหกิจ  ปลัดอำเภอ ผู้บริหารสถานศึกษา </a:t>
            </a: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ผู้บริหารท้องถิ่น ปลัดเทศบาล </a:t>
            </a:r>
          </a:p>
          <a:p>
            <a:pPr algn="ctr"/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ปลัดองค์การบริหารส่วนตำบล และ กำนัน (ประชุมสัญจร)</a:t>
            </a:r>
          </a:p>
          <a:p>
            <a:pPr algn="ctr"/>
            <a:r>
              <a:rPr lang="th-TH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ณ หอ</a:t>
            </a:r>
            <a:r>
              <a:rPr lang="th-TH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ประชุมเทศบาลตำบลกุดประทาย</a:t>
            </a:r>
            <a:endParaRPr lang="th-TH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795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60000"/>
                <a:lumOff val="40000"/>
              </a:schemeClr>
            </a:gs>
            <a:gs pos="99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151F84D-3D22-49CD-9748-14ECD5E29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9771"/>
            <a:ext cx="4648200" cy="2762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6948C1B8-C747-499A-BF4D-A3793FEADFD7}"/>
              </a:ext>
            </a:extLst>
          </p:cNvPr>
          <p:cNvSpPr txBox="1"/>
          <p:nvPr/>
        </p:nvSpPr>
        <p:spPr>
          <a:xfrm>
            <a:off x="0" y="7967008"/>
            <a:ext cx="6858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15 กุมภาพันธ์ 2566 เวลา 09.00 น. เป็นต้นไป </a:t>
            </a:r>
          </a:p>
          <a:p>
            <a:pPr algn="ctr"/>
            <a:r>
              <a:rPr lang="th-TH" sz="24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นายกองโทเสนีย์ มะโน นายอำเภอเดชอุดม พร้อมคณะ </a:t>
            </a:r>
          </a:p>
          <a:p>
            <a:pPr algn="ctr"/>
            <a:r>
              <a:rPr lang="th-TH" sz="24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ตรวจเยี่ยมให้กำลังใจและแนะนำข้อปฏิบัติในการปฏิบัติราชการ เทศบาลตำบล</a:t>
            </a:r>
          </a:p>
          <a:p>
            <a:pPr algn="ctr"/>
            <a:r>
              <a:rPr lang="th-TH" sz="24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กุดประทาย เทศบาลตำบลโพนงาม และ องค์การบริหารส่วนตำบลคำครั่ง </a:t>
            </a:r>
          </a:p>
          <a:p>
            <a:pPr algn="ctr"/>
            <a:r>
              <a:rPr lang="th-TH" sz="24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ณ หอประชุมเทศบาลตำบลกุดประทาย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FE3971A7-D76C-47F3-81B0-EE6D39A8A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751"/>
            <a:ext cx="3661549" cy="241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EE956530-E382-4D5D-AD57-C8730BBB2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4" y="2952750"/>
            <a:ext cx="3226526" cy="241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C1E879D2-6CE0-49CE-80F9-AE22CC94E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" y="5372099"/>
            <a:ext cx="3624397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D1E04A6-E05A-4791-BF6E-6976863FD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4" y="5372099"/>
            <a:ext cx="3226526" cy="255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1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5793E21-CCD0-15BB-5C11-6DED5C6A6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5" y="198120"/>
            <a:ext cx="6018890" cy="3186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A1A29C5-F1CE-C45B-1E56-1FA0FCBFC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22" y="3238160"/>
            <a:ext cx="3429000" cy="2663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F0CDD53-A8A7-A98A-A459-4B4B4B31A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80" y="3238160"/>
            <a:ext cx="3550920" cy="2663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16D7C366-1BF2-3A32-2443-FB8916875A36}"/>
              </a:ext>
            </a:extLst>
          </p:cNvPr>
          <p:cNvSpPr/>
          <p:nvPr/>
        </p:nvSpPr>
        <p:spPr>
          <a:xfrm>
            <a:off x="-60960" y="7948244"/>
            <a:ext cx="6858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15 มีนาคม 2566 เวลา 08.00 เป็นต้นไป</a:t>
            </a:r>
          </a:p>
          <a:p>
            <a:pPr algn="ctr"/>
            <a:r>
              <a:rPr lang="th-TH" sz="20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นายกองโทเสน</a:t>
            </a:r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ีย์  มะโน นายอำเภอเดชอุดม เป็นประธานในพิธีเปิดโครงการแข่งขันกีฬา เด็ก เยาวชน และประชาชน ตำบลกุดประทาย ณ สนามโรงเรียนบ้านนาทุ่ง </a:t>
            </a:r>
          </a:p>
          <a:p>
            <a:pPr algn="ctr"/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ตำบลกุดประทาย อำเภอเดชอุดม จังหวัดอุบลราชธานี โดยมี นายวิทยา สำเภา นายกเทศมนตรีตำบลกุดประทาย คณะผู้บริหาร สมาชิกสภาฯ กำนัน ปลัดเทศบาล หัวหน้าส่วนราชการ </a:t>
            </a:r>
          </a:p>
          <a:p>
            <a:pPr algn="ctr"/>
            <a:r>
              <a:rPr lang="th-TH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ร่วมเปิดโครงการด้วย</a:t>
            </a:r>
          </a:p>
          <a:p>
            <a:pPr algn="ctr"/>
            <a:endParaRPr lang="th-TH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DB97973-D6A3-C910-56BE-0A01249405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 b="20621"/>
          <a:stretch/>
        </p:blipFill>
        <p:spPr>
          <a:xfrm>
            <a:off x="592568" y="5614776"/>
            <a:ext cx="5672863" cy="233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3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49E3877-86D3-7576-4F98-C874B8769BEE}"/>
              </a:ext>
            </a:extLst>
          </p:cNvPr>
          <p:cNvSpPr txBox="1"/>
          <p:nvPr/>
        </p:nvSpPr>
        <p:spPr>
          <a:xfrm>
            <a:off x="0" y="1554480"/>
            <a:ext cx="6858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D60093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*</a:t>
            </a:r>
            <a:r>
              <a:rPr lang="th-TH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***บรรณาธิการ****</a:t>
            </a:r>
          </a:p>
          <a:p>
            <a:pPr algn="ctr"/>
            <a:endParaRPr lang="th-TH" sz="2000" b="1" dirty="0">
              <a:solidFill>
                <a:srgbClr val="D6009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</a:t>
            </a:r>
            <a:r>
              <a:rPr lang="th-TH" sz="4000" b="1" dirty="0" err="1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วุทิ</a:t>
            </a:r>
            <a:r>
              <a:rPr lang="th-TH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ภูมิ  </a:t>
            </a:r>
            <a:r>
              <a:rPr lang="th-TH" sz="4000" b="1" dirty="0" err="1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สุรเ</a:t>
            </a:r>
            <a:r>
              <a:rPr lang="th-TH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 ปลัดเทศบาล                            </a:t>
            </a:r>
          </a:p>
          <a:p>
            <a:pPr algn="ctr"/>
            <a:r>
              <a:rPr lang="th-TH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คณะผู้จัดทำ  งานประชาสัมพันธ์</a:t>
            </a:r>
          </a:p>
          <a:p>
            <a:pPr algn="ctr"/>
            <a:r>
              <a:rPr lang="th-TH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สำนักปลัดเทศบาลตำบลกุดประทาย</a:t>
            </a:r>
          </a:p>
          <a:p>
            <a:pPr algn="ctr"/>
            <a:r>
              <a:rPr lang="th-TH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171 หมู่ที่ 13 ตำบลกุดประทาย  </a:t>
            </a:r>
          </a:p>
          <a:p>
            <a:pPr algn="ctr"/>
            <a:r>
              <a:rPr lang="th-TH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อำเภอเดชอุดม  จังหวัดอุบลราชธานี  34160</a:t>
            </a:r>
          </a:p>
          <a:p>
            <a:pPr algn="ctr"/>
            <a:r>
              <a:rPr lang="th-TH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0-4525-2970</a:t>
            </a:r>
          </a:p>
          <a:p>
            <a:pPr algn="ctr"/>
            <a:r>
              <a:rPr lang="en-US" sz="4000" b="1" dirty="0" err="1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www:kudprathay.go.th</a:t>
            </a:r>
            <a:endParaRPr lang="en-US" sz="4000" b="1" dirty="0">
              <a:solidFill>
                <a:srgbClr val="D6009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 err="1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E-mail:kudprathay@hotmail.com</a:t>
            </a:r>
            <a:endParaRPr lang="en-US" sz="4000" b="1" dirty="0">
              <a:solidFill>
                <a:srgbClr val="D6009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Facebook : </a:t>
            </a:r>
            <a:r>
              <a:rPr lang="th-TH" sz="40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ทต. กุดประทาย</a:t>
            </a:r>
          </a:p>
        </p:txBody>
      </p:sp>
    </p:spTree>
    <p:extLst>
      <p:ext uri="{BB962C8B-B14F-4D97-AF65-F5344CB8AC3E}">
        <p14:creationId xmlns:p14="http://schemas.microsoft.com/office/powerpoint/2010/main" val="233678553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1238</TotalTime>
  <Words>310</Words>
  <Application>Microsoft Office PowerPoint</Application>
  <PresentationFormat>กระดาษ A4 (210x297 มม.)</PresentationFormat>
  <Paragraphs>33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Leelawadee</vt:lpstr>
      <vt:lpstr>TH Charmonman</vt:lpstr>
      <vt:lpstr>TH Kodchasal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i COMTECH</cp:lastModifiedBy>
  <cp:revision>44</cp:revision>
  <dcterms:created xsi:type="dcterms:W3CDTF">2023-01-04T02:46:18Z</dcterms:created>
  <dcterms:modified xsi:type="dcterms:W3CDTF">2023-04-21T06:13:25Z</dcterms:modified>
</cp:coreProperties>
</file>